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F6AD6-7C04-4FA0-A9D4-D854F07A544B}" type="datetimeFigureOut">
              <a:rPr lang="en-US" smtClean="0"/>
              <a:t>04-Apr-07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717-7010-4F46-BF4C-532C1BAE1A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ern.ch/merit/doc/HgSafetyReviewAnswer.htm" TargetMode="External"/><Relationship Id="rId2" Type="http://schemas.openxmlformats.org/officeDocument/2006/relationships/hyperlink" Target="http://edms.cern.ch/document/754444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dms.cern.ch/file/710659/1/memorandum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MERIT pre-installation review:</a:t>
            </a:r>
            <a:br>
              <a:rPr lang="en-US" dirty="0" smtClean="0"/>
            </a:br>
            <a:r>
              <a:rPr lang="en-US" dirty="0" smtClean="0"/>
              <a:t>Preliminary conclusions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Fabich</a:t>
            </a:r>
          </a:p>
          <a:p>
            <a:pPr marL="514350" indent="-514350">
              <a:buAutoNum type="alphaUcPeriod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Follow-up:</a:t>
            </a:r>
            <a:br>
              <a:rPr lang="en-US" dirty="0" smtClean="0"/>
            </a:br>
            <a:r>
              <a:rPr lang="en-US" dirty="0" smtClean="0"/>
              <a:t>Safety Review of mercury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hlinkClick r:id="rId2"/>
              </a:rPr>
              <a:t>http://edms.cern.ch/document/754444/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Draft answer: </a:t>
            </a:r>
            <a:r>
              <a:rPr lang="en-US" sz="2400" dirty="0" smtClean="0">
                <a:hlinkClick r:id="rId3"/>
              </a:rPr>
              <a:t>http://cern.ch/merit/doc/HgSafetyReviewAnswer.htm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dirty="0"/>
              <a:t>Hot issues:</a:t>
            </a:r>
          </a:p>
          <a:p>
            <a:r>
              <a:rPr lang="en-US" dirty="0" smtClean="0"/>
              <a:t>Item 11: LEXAN cover on sump tank and as lid</a:t>
            </a:r>
          </a:p>
          <a:p>
            <a:r>
              <a:rPr lang="en-US" dirty="0" smtClean="0"/>
              <a:t>Latest documentation on used materials and procedures is currently looked at.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Follow-up:</a:t>
            </a:r>
            <a:br>
              <a:rPr lang="en-US" dirty="0" smtClean="0"/>
            </a:br>
            <a:r>
              <a:rPr lang="en-US" dirty="0" smtClean="0"/>
              <a:t>Cryogenics and solenoid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>
                <a:hlinkClick r:id="rId2"/>
              </a:rPr>
              <a:t>https://edms.cern.ch/file/710659/1/memorandum.pdf</a:t>
            </a: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Item 2: User’s notice. Yet now written procedures on installation and operation of the </a:t>
            </a:r>
            <a:r>
              <a:rPr lang="en-US" dirty="0" err="1" smtClean="0"/>
              <a:t>solenoid&amp;cryogenics</a:t>
            </a:r>
            <a:r>
              <a:rPr lang="en-US" dirty="0" smtClean="0"/>
              <a:t> have been provided.</a:t>
            </a:r>
          </a:p>
          <a:p>
            <a:pPr lvl="1"/>
            <a:r>
              <a:rPr lang="en-US" dirty="0" smtClean="0"/>
              <a:t>Cryogenics part by AT/ECR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Item 5: </a:t>
            </a:r>
            <a:r>
              <a:rPr lang="en-US" dirty="0">
                <a:solidFill>
                  <a:srgbClr val="FF0000"/>
                </a:solidFill>
              </a:rPr>
              <a:t>Results of non-destructive test (x-rays of welds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Item 8: formal answer by collaboration is required.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Pre-installation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Installation in TT2A during PS2 run with beam possible.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Personnel radiation dose plan and access procedures need to be written.</a:t>
            </a:r>
          </a:p>
          <a:p>
            <a:r>
              <a:rPr lang="en-US" dirty="0" smtClean="0"/>
              <a:t>The use of PU foam is currently investigated.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Safety valves of cryostat and vacuum jacket.</a:t>
            </a:r>
          </a:p>
          <a:p>
            <a:r>
              <a:rPr lang="en-US" dirty="0" smtClean="0"/>
              <a:t>Maximum operating pressure of cryostat limited to 10 bar. Resolves a lot of issues.</a:t>
            </a:r>
          </a:p>
          <a:p>
            <a:r>
              <a:rPr lang="en-US" dirty="0" smtClean="0"/>
              <a:t>A lot is dependent on the surface tests at build 180: leak test (warm and cold), condensation.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173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MERIT pre-installation review: Preliminary conclusions</vt:lpstr>
      <vt:lpstr>Follow-up: Safety Review of mercury system </vt:lpstr>
      <vt:lpstr>Follow-up: Cryogenics and solenoid review</vt:lpstr>
      <vt:lpstr>Pre-installation review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MERIT pre-installation review: Preliminary conclusions</dc:title>
  <dc:creator>Adrian Fabich</dc:creator>
  <cp:lastModifiedBy>Adrian Fabich</cp:lastModifiedBy>
  <cp:revision>18</cp:revision>
  <dcterms:created xsi:type="dcterms:W3CDTF">2007-04-04T14:03:45Z</dcterms:created>
  <dcterms:modified xsi:type="dcterms:W3CDTF">2007-04-04T14:32:54Z</dcterms:modified>
</cp:coreProperties>
</file>